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81" r:id="rId10"/>
    <p:sldId id="279" r:id="rId11"/>
    <p:sldId id="265" r:id="rId12"/>
    <p:sldId id="278" r:id="rId13"/>
    <p:sldId id="282" r:id="rId14"/>
    <p:sldId id="283" r:id="rId15"/>
    <p:sldId id="284" r:id="rId16"/>
    <p:sldId id="286" r:id="rId17"/>
    <p:sldId id="267" r:id="rId18"/>
    <p:sldId id="268" r:id="rId19"/>
    <p:sldId id="270" r:id="rId20"/>
    <p:sldId id="271" r:id="rId21"/>
    <p:sldId id="273" r:id="rId22"/>
    <p:sldId id="287" r:id="rId23"/>
    <p:sldId id="289" r:id="rId24"/>
    <p:sldId id="292" r:id="rId25"/>
    <p:sldId id="290" r:id="rId26"/>
    <p:sldId id="288" r:id="rId27"/>
    <p:sldId id="274" r:id="rId28"/>
    <p:sldId id="275" r:id="rId29"/>
    <p:sldId id="276" r:id="rId30"/>
    <p:sldId id="27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70C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0" autoAdjust="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F0DF83-0EA6-43F4-8F65-A4039134B412}" type="datetimeFigureOut">
              <a:rPr lang="ru-RU" smtClean="0"/>
              <a:pPr/>
              <a:t>04.03.2023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EF198C-2D5B-467B-BD30-13A28236BBE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"/>
            <a:ext cx="7772400" cy="285293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dirty="0" smtClean="0">
                <a:solidFill>
                  <a:schemeClr val="hlink"/>
                </a:solidFill>
              </a:rPr>
              <a:t>Развитие связной речи у дошкольников. </a:t>
            </a:r>
            <a:br>
              <a:rPr lang="ru-RU" sz="4000" dirty="0" smtClean="0">
                <a:solidFill>
                  <a:schemeClr val="hlink"/>
                </a:solidFill>
              </a:rPr>
            </a:br>
            <a:r>
              <a:rPr lang="ru-RU" sz="4000" dirty="0" smtClean="0">
                <a:solidFill>
                  <a:schemeClr val="hlink"/>
                </a:solidFill>
              </a:rPr>
              <a:t>Советы  родителям.</a:t>
            </a:r>
            <a:br>
              <a:rPr lang="ru-RU" sz="4000" dirty="0" smtClean="0">
                <a:solidFill>
                  <a:schemeClr val="hlink"/>
                </a:solidFill>
              </a:rPr>
            </a:br>
            <a:endParaRPr lang="ru-RU" sz="4000" dirty="0" smtClean="0">
              <a:solidFill>
                <a:schemeClr val="hlink"/>
              </a:solidFill>
            </a:endParaRPr>
          </a:p>
        </p:txBody>
      </p:sp>
      <p:pic>
        <p:nvPicPr>
          <p:cNvPr id="5" name="Picture 9" descr="ANd9GcQ8eU2i5VM8fp5RiMM28GbBQTHPPZ7Zlw2dDBuqddjjTZ6D3v0&amp;t=1&amp;usg=__LApf2j2z60bJfV__YF3OI5VgUHw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20888"/>
            <a:ext cx="554355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звук»</a:t>
            </a:r>
            <a:br>
              <a:rPr lang="ru-RU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Найди слова с одним и двумя слогами. Сколько слогов в слове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цыпленок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жук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шапка»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цапля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цыпленок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— из трех.)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Какие слова начинаются с одинакового звука? Назови эти звуки.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(Слова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шапка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слова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слова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цыпленок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цапля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Назови овощи, фрукты и ягоды со звуками 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морковь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виноград, груша, персик, гранат, смородина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(перец, репа, редька, мандарин, черешня, абрикос)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баклажан, яблоко, кизил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малина, лимон, апельсин, слива).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84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«Какие бывают иголки»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Какие иглы вы знаете?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(Швейные, сосновые, еловые, медицинские.)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похожи все иголки?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(Они острые, тонкие, колючие.)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Какой иглой мы шьем и вышиваем?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(Швейной.)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шьют швейной иглой?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(Одежду).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делают медицинской иглой?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(Укол.)</a:t>
            </a:r>
          </a:p>
        </p:txBody>
      </p:sp>
      <p:pic>
        <p:nvPicPr>
          <p:cNvPr id="27650" name="Picture 2" descr="http://im1-tub-ru.yandex.net/i?id=162928995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085184"/>
            <a:ext cx="1362075" cy="1428750"/>
          </a:xfrm>
          <a:prstGeom prst="rect">
            <a:avLst/>
          </a:prstGeom>
          <a:noFill/>
        </p:spPr>
      </p:pic>
      <p:pic>
        <p:nvPicPr>
          <p:cNvPr id="27652" name="Picture 4" descr="http://im1-tub-ru.yandex.net/i?id=17320704-1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085184"/>
            <a:ext cx="2286000" cy="1428750"/>
          </a:xfrm>
          <a:prstGeom prst="rect">
            <a:avLst/>
          </a:prstGeom>
          <a:noFill/>
        </p:spPr>
      </p:pic>
      <p:pic>
        <p:nvPicPr>
          <p:cNvPr id="27654" name="Picture 6" descr="http://im4-tub-ru.yandex.net/i?id=273621312-5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5085184"/>
            <a:ext cx="141922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852936"/>
            <a:ext cx="8229600" cy="329372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Скажи по-другому! Часы идут...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(ходят).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идет... (шагает). Снег идет...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(падает).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 идет...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(едет, мчится).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Весна идет...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(наступает).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Пароход идет...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(плывет).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 предложения. Мальчик пошел... Девочка ушла... Люди вышли... Я пришел... Саша идет медленно, а Вова идет... Можно сказать, что он не идет, а...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008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5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5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5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1124744"/>
            <a:ext cx="8229600" cy="504056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sz="14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25" y="1142951"/>
            <a:ext cx="865663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373616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способствующие развитию связной речи детей</a:t>
            </a:r>
          </a:p>
        </p:txBody>
      </p:sp>
      <p:pic>
        <p:nvPicPr>
          <p:cNvPr id="4" name="Picture 2" descr="http://im3-tub-ru.yandex.net/i?id=90717494-70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597" y="5229200"/>
            <a:ext cx="2059876" cy="14371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2745736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Игровое упражнение «Если бы...» </a:t>
            </a:r>
            <a:endParaRPr lang="ru-RU" sz="3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 ребёнку пофантазировать на такие темы, как: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«Если бы я был волшебником, то ...» </a:t>
            </a:r>
          </a:p>
          <a:p>
            <a:pPr>
              <a:lnSpc>
                <a:spcPct val="90000"/>
              </a:lnSpc>
              <a:defRPr/>
            </a:pP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«Если бы я стал невидимым ...» </a:t>
            </a:r>
          </a:p>
        </p:txBody>
      </p:sp>
    </p:spTree>
    <p:extLst>
      <p:ext uri="{BB962C8B-B14F-4D97-AF65-F5344CB8AC3E}">
        <p14:creationId xmlns:p14="http://schemas.microsoft.com/office/powerpoint/2010/main" val="272258687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435280" cy="48931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детей недостаточно хорошо владеют связной речью, не умеют последовательно описать увиденное, пересказать содержание  прочитанного.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Этому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научить.</a:t>
            </a:r>
          </a:p>
          <a:p>
            <a:pPr>
              <a:defRPr/>
            </a:pP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ребёнком на кухне. Возьмите два любых предмета, попросите их описать. Спросите, чем они похоже,   чем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отличаются.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огурец и помидор, а затем  придумайте вместе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сказку 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них.</a:t>
            </a:r>
          </a:p>
          <a:p>
            <a:pPr marL="0" indent="0">
              <a:buNone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Можно научить ребёнка сочинять сказки, рассказы, обязательно используя четыре- пять слов,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</a:p>
          <a:p>
            <a:pPr marL="0" indent="0">
              <a:buNone/>
              <a:defRPr/>
            </a:pP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туча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дождь зонт лужа.</a:t>
            </a:r>
          </a:p>
        </p:txBody>
      </p:sp>
      <p:pic>
        <p:nvPicPr>
          <p:cNvPr id="4" name="Picture 2" descr="http://im3-tub-ru.yandex.net/i?id=357069410-0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8404"/>
            <a:ext cx="1800895" cy="16195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75053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120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3.Попробуйте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сочинить с детьми рассказ или сказку, используя набор предметных картинок , расположенных цепочкой , 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  набор игрушек : петух, собака, корова и 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4.Можно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 ребёнка сочинять   сказку по плану. Например: составление сказки 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«Приключения Маши в лесу»</a:t>
            </a:r>
          </a:p>
          <a:p>
            <a:pPr marL="342900" indent="-342900"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- Зачем  Маша пошла в лес?</a:t>
            </a:r>
          </a:p>
          <a:p>
            <a:pPr marL="342900" indent="-342900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-Что с Машей могло случиться?</a:t>
            </a:r>
          </a:p>
          <a:p>
            <a:pPr marL="342900" indent="-342900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- Как Маша вернулась домой?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im1-tub-ru.yandex.net/i?id=262263756-5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6264" y="5085184"/>
            <a:ext cx="215265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72598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ru-RU" altLang="ru-RU" sz="2400" b="1" dirty="0"/>
              <a:t>Повторите вместе с ребёнком: </a:t>
            </a:r>
            <a:r>
              <a:rPr lang="ru-RU" altLang="ru-RU" sz="2400" b="1" dirty="0">
                <a:solidFill>
                  <a:srgbClr val="00B050"/>
                </a:solidFill>
              </a:rPr>
              <a:t>«Всех скороговорок не </a:t>
            </a:r>
            <a:r>
              <a:rPr lang="ru-RU" altLang="ru-RU" sz="2400" b="1" dirty="0" err="1">
                <a:solidFill>
                  <a:srgbClr val="00B050"/>
                </a:solidFill>
              </a:rPr>
              <a:t>перескороговоришь</a:t>
            </a:r>
            <a:r>
              <a:rPr lang="ru-RU" altLang="ru-RU" sz="2400" b="1" dirty="0">
                <a:solidFill>
                  <a:srgbClr val="00B050"/>
                </a:solidFill>
              </a:rPr>
              <a:t>, не  </a:t>
            </a:r>
            <a:r>
              <a:rPr lang="ru-RU" altLang="ru-RU" sz="2400" b="1" dirty="0" err="1">
                <a:solidFill>
                  <a:srgbClr val="00B050"/>
                </a:solidFill>
              </a:rPr>
              <a:t>перевыскороговоришь</a:t>
            </a:r>
            <a:r>
              <a:rPr lang="ru-RU" altLang="ru-RU" sz="2400" b="1" dirty="0">
                <a:solidFill>
                  <a:srgbClr val="00B050"/>
                </a:solidFill>
              </a:rPr>
              <a:t>». </a:t>
            </a:r>
            <a:r>
              <a:rPr lang="ru-RU" altLang="ru-RU" sz="2400" b="1" dirty="0"/>
              <a:t>В</a:t>
            </a:r>
            <a:r>
              <a:rPr lang="ru-RU" altLang="ru-RU" sz="2400" dirty="0"/>
              <a:t>едь скороговорки не только   занятная игра, но и полезное  для выработки хорошей дикции. Многие дети не всегда чётко и внятно могут произносить слова, фразы. Вот тут приходит на помощь скороговорка.</a:t>
            </a:r>
          </a:p>
          <a:p>
            <a:r>
              <a:rPr lang="ru-RU" altLang="ru-RU" sz="2400" dirty="0"/>
              <a:t>Выучите с ребёнком несколько скороговорок. Произносите их по очереди, вместе, сначала медленно, потом  убыстряйте темп:</a:t>
            </a:r>
          </a:p>
          <a:p>
            <a:r>
              <a:rPr lang="ru-RU" altLang="ru-RU" sz="2400" b="1" dirty="0">
                <a:solidFill>
                  <a:srgbClr val="00B050"/>
                </a:solidFill>
              </a:rPr>
              <a:t>Милая Мила мылась мылом.</a:t>
            </a:r>
          </a:p>
          <a:p>
            <a:r>
              <a:rPr lang="ru-RU" altLang="ru-RU" sz="2400" b="1" dirty="0">
                <a:solidFill>
                  <a:srgbClr val="00B050"/>
                </a:solidFill>
              </a:rPr>
              <a:t>Крута гора, а в горе нора.</a:t>
            </a:r>
          </a:p>
          <a:p>
            <a:r>
              <a:rPr lang="ru-RU" altLang="ru-RU" sz="2400" b="1" dirty="0">
                <a:solidFill>
                  <a:srgbClr val="00B050"/>
                </a:solidFill>
              </a:rPr>
              <a:t>У пеньков опять пять опят.</a:t>
            </a:r>
          </a:p>
        </p:txBody>
      </p:sp>
    </p:spTree>
    <p:extLst>
      <p:ext uri="{BB962C8B-B14F-4D97-AF65-F5344CB8AC3E}">
        <p14:creationId xmlns:p14="http://schemas.microsoft.com/office/powerpoint/2010/main" val="7571893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12464100_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2087563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       </a:t>
            </a:r>
            <a:r>
              <a:rPr lang="ru-RU" dirty="0" smtClean="0">
                <a:solidFill>
                  <a:srgbClr val="0070C0"/>
                </a:solidFill>
              </a:rPr>
              <a:t>Вспомни случай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/>
              <a:t>Выберите с ребенком какое-то событие, в котором вы вместе недавно участвовали. Например, как вы гуляли по улице и смотрели праздничный салют, встречали бабушку на вокзале, отмечали день рождения... По очереди рассказывайте друг другу, что видели, что делали. Припоминайте как можно больше деталей - до тех пор, пока уже не сможете ничего добавить к сказанному.</a:t>
            </a:r>
            <a:br>
              <a:rPr lang="ru-RU" sz="2800" b="1" dirty="0" smtClean="0"/>
            </a:br>
            <a:endParaRPr lang="ru-RU" sz="2800" b="1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/>
              <a:t>                   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Говорим по-разному.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76872"/>
            <a:ext cx="8229600" cy="3600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endParaRPr lang="ru-RU" sz="2400" b="1" dirty="0" smtClean="0"/>
          </a:p>
          <a:p>
            <a:pPr eaLnBrk="1" hangingPunct="1">
              <a:lnSpc>
                <a:spcPct val="90000"/>
              </a:lnSpc>
            </a:pPr>
            <a:endParaRPr lang="ru-RU" sz="2400" b="1" dirty="0"/>
          </a:p>
          <a:p>
            <a:pPr eaLnBrk="1" hangingPunct="1">
              <a:lnSpc>
                <a:spcPct val="90000"/>
              </a:lnSpc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один и тот же детский стишок прочитать сначала обычным голосом, потом очень быстро и очень медленно, басом и тоненьким голоском, делая ударение не на тех словах, на которых нужно. Изменив интонацию, можно безобидное стихотворение прочитать как страшную историю или как телевизионный репортаж. </a:t>
            </a:r>
          </a:p>
        </p:txBody>
      </p:sp>
      <p:pic>
        <p:nvPicPr>
          <p:cNvPr id="24578" name="Picture 2" descr="http://im3-tub-ru.yandex.net/i?id=357069410-0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332656"/>
            <a:ext cx="1656185" cy="15970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3-tub-ru.yandex.net/i?id=13123823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2592288" cy="2016224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    </a:t>
            </a:r>
            <a:r>
              <a:rPr lang="ru-RU" dirty="0" smtClean="0">
                <a:solidFill>
                  <a:srgbClr val="0070C0"/>
                </a:solidFill>
              </a:rPr>
              <a:t>Лучший друг.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ждете в помещении, где разложены журналы, можете поиграть в "рассказы о лучшем друге". Пусть ребенок выберет картинку, которая ему нравится. Это может быть какой-то человек - большой или маленький - или животное. Попросите его рассказать о своем "лучшем друге". Где он живет? В какие игры любит играть? Он спокойный или любит побегать? Что еще можно о нем рассказать?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 txBox="1">
            <a:spLocks noGrp="1"/>
          </p:cNvSpPr>
          <p:nvPr>
            <p:ph type="title"/>
          </p:nvPr>
        </p:nvSpPr>
        <p:spPr>
          <a:xfrm>
            <a:off x="457200" y="260648"/>
            <a:ext cx="8229600" cy="1586440"/>
          </a:xfrm>
          <a:prstGeom prst="ribbon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Проблемы речи </a:t>
            </a:r>
          </a:p>
          <a:p>
            <a:pPr algn="ctr"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детей дошкольного возраста: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175658"/>
            <a:ext cx="8229600" cy="39087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Речь односложная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состоящая лишь из простых предложений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Неспособность грамматически правильно построить предложение.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Бедность речи. Недостаточный словарный запас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Бедная диалогическая речь: неспособность грамотно и   доступно  сформулировать вопрос, построить краткий или развёрнутый   ответ.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Неспособность построить монолог: например, сюжетный или   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описательный  рассказ на предложенную тему, пересказ текста  своими словами.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Отсутствие логического обоснования своих утверждений и  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выводов.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Отсутствие навыков культуры речи: неумение использовать  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интонацию</a:t>
            </a: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регулировать громкость голоса и темп речи и т. д.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Плохая дикция.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2277696"/>
            <a:ext cx="8229600" cy="1143000"/>
          </a:xfrm>
        </p:spPr>
        <p:txBody>
          <a:bodyPr/>
          <a:lstStyle/>
          <a:p>
            <a:pPr algn="r" eaLnBrk="1" hangingPunct="1"/>
            <a:r>
              <a:rPr lang="ru-RU" sz="4000" b="1" dirty="0" smtClean="0">
                <a:solidFill>
                  <a:srgbClr val="0070C0"/>
                </a:solidFill>
              </a:rPr>
              <a:t>Рассказы по картинкам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-28704" y="3212976"/>
            <a:ext cx="9108504" cy="352839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Хорошо, если вы сможете подобрать несколько картинок, связанных общим сюжетом. Например, из детского журнала (вроде "Веселых картинок"). Сначала смешайте эти картинки и предложите ребёнку восстановить порядок, чтобы можно было по ним составить рассказ. Если ребенку трудно на первых порах, задайте несколько вопросов. Не окажется под рукой такого набора сюжетных картинок - возьмите просто открытку. Спросите ребенка, что на ней изображено, что происходит сейчас, что могло происходить до этого, а что будет потом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</p:txBody>
      </p:sp>
      <p:pic>
        <p:nvPicPr>
          <p:cNvPr id="6" name="Picture 9" descr="ANd9GcT-Gy6o_O5eOIUguchabGoJhqzN_M9NRAZE6y2rWuTLWTsthnc&amp;t=1&amp;h=169&amp;w=219&amp;usg=__l6L34o2tR_mf9LvuVj0BFU_x7hM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00" y="0"/>
            <a:ext cx="3856915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4418"/>
            <a:ext cx="8229600" cy="3308598"/>
          </a:xfr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Составление рассказа о зиме.</a:t>
            </a:r>
            <a:b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Зимой повсюду лежит снег. Деревья словно в белые шубки нарядились. Солнце светит, но не греет. Морозно! В домах топят печи. Люди зимой подкармливают птиц, заботятся о домашних животных. Детям нравятся зимние развлечения: катание на санках, лыжах, коньках, игры в хоккей, снежки. Очень любят дети лепить снеговиков, строить снежные крепости.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http://do.gendocs.ru/pars_docs/tw_refs/78/77315/77315_html_13a784ec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3140968"/>
            <a:ext cx="5148064" cy="357301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20689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Мнемотехника</a:t>
            </a:r>
            <a:r>
              <a:rPr lang="ru-RU" b="1" dirty="0"/>
              <a:t> </a:t>
            </a:r>
            <a:r>
              <a:rPr lang="ru-RU" dirty="0"/>
              <a:t>– это система методов и приемов, обеспечивающих успешное освоение детьми знаний об особенностях объектов природы, об окружающем мире, эффективное запоминание структуры рассказа, сохранение и воспроизведение информации, и конечно развитие речи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C:\Users\Алиса\Desktop\Воспитатель года\Мнемотехника\330026694634_1296798275_vesn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19268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183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avatars.mds.yandex.net/get-pdb/2015496/c1584473-0d53-4dda-a3fa-7daa2a8bf8f3/s12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39"/>
          <a:stretch/>
        </p:blipFill>
        <p:spPr bwMode="auto">
          <a:xfrm>
            <a:off x="-8788" y="764704"/>
            <a:ext cx="918695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600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s04.infourok.ru/uploads/ex/132d/00144af4-3889da50/img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136904" cy="610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296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s04.infourok.ru/uploads/ex/0ff6/0004de6d-2dba5716/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8220405" cy="616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977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Мнемотаблица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cf2.ppt-online.org/files2/slide/b/bd4sYPC6JqQOojiNTMS2G1D5VZhckLFeKtf893zuxv/slide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964535" cy="4464496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795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 из жизни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удовольствием слушают рассказы о том, что происходило, когда они были совсем маленькими или когда их вовсе не было на свете. Можно рассказывать эти истории вечером перед сном, а можно на кухне, когда ваши руки заняты, а мысли свободны. О чем рассказывать? Например, как вы учились кататься на велосипеде. Или как папа первый раз летал самолетом... Некоторые истории вам придется рассказывать даже не один раз. Просите и других членов семьи подключиться к игре.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 descr="http://im3-tub-ru.yandex.net/i?id=90717494-7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204787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39248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способов развития связной речи может стать просмотр мультфильмов. Начните вместе с малышом смотреть интересный мультфильм, а на самом захватывающем месте "вспомните" про неотложное дело, которое вы должны сделать именно сейчас, но попросите ребенка рассказать вам позже, что произойдет дальше в мультфильме и чем он закончится. Не забудьте поблагодарить вашего рассказчика!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10" descr="ANd9GcQW9dNGT6kVh6qzymS2DVfWmzqaczc4BCzr_q7WlGUC5HpHthQ&amp;t=1&amp;usg=__J161gvfV6Zu8SqmboWYiBDXzO4A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581128"/>
            <a:ext cx="1800200" cy="21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закончилось?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04812"/>
            <a:ext cx="9036496" cy="6336555"/>
          </a:xfrm>
        </p:spPr>
        <p:txBody>
          <a:bodyPr>
            <a:normAutofit/>
          </a:bodyPr>
          <a:lstStyle/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Видите, вовсе не обязательно бросать все дела и устраивать специальные "сеансы" общения. Ведь говорить о чем-то важном можно и за обедом, и по дороге в детский сад, и на прогулке, и перед сном. Для этого не нужно много времени, но нужно внимание к маленькому человеку, уважение его инте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ресов,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его переживаний.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2996952"/>
            <a:ext cx="61206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  самый  любимый!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 очень многое  можешь!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бы мы без тебя  делали?!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Иди ко мне!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Садись  с  нами!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  помогу  тебе.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 радуюсь  твоим  успехам.</a:t>
            </a:r>
          </a:p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  мне, что  с  тобой.</a:t>
            </a:r>
          </a:p>
          <a:p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Любите  своих   детей, помогайте  им.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144242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сделать общение занимательным?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важно, проводя развивающую работу с детьми 6-7 лет, стимулировать их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речевую активность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выразительность речи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словарный запас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вырабатывать способность к связному рассказу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изложению своих впечатлений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т. д. Но для этого вовсе не обязательны нудные каждодневные занятия. Лучше развивать речевые навыки в свободном общении с ребенком и в творческих играх.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внимание.</a:t>
            </a:r>
            <a:endParaRPr lang="ru-RU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2" descr="http://www.promsteklo.com/netcat_files/det-tem/big/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28797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08504" cy="2205038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764704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игры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053239"/>
            <a:ext cx="8496944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«Назови лишнее слово»</a:t>
            </a:r>
            <a:endParaRPr lang="ru-RU" sz="2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  называет слова и предлагает ребенку назвать  «лишнее» слово, а затем объяснить, почему это слово «лишнее».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кукла, песок, юла, ведерко, мяч;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стол, шкаф, ковер, кресло, диван;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пальто, шапка, шарф, сапоги, шляпа;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536" y="1196752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32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отличаются предметы?»  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Чашка и стакан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Яблоко и груша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Помидор и тыква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Тарелка и миска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Кофта и свитер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Грузовик и легковая машина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Самолет и птица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Береза и дуб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и куст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«Профессии»</a:t>
            </a:r>
            <a:b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— Пашет, сеет, хлеб убирает, кто? </a:t>
            </a:r>
            <a:r>
              <a:rPr lang="ru-RU" dirty="0">
                <a:solidFill>
                  <a:srgbClr val="0070C0"/>
                </a:solidFill>
              </a:rPr>
              <a:t>(Хлебороб.)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/>
              <a:t>— А кто хлеб выпекает? </a:t>
            </a:r>
            <a:r>
              <a:rPr lang="ru-RU" dirty="0">
                <a:solidFill>
                  <a:srgbClr val="0070C0"/>
                </a:solidFill>
              </a:rPr>
              <a:t>(Пекарь.)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Кто лекарства отпускает? </a:t>
            </a:r>
            <a:r>
              <a:rPr lang="ru-RU" dirty="0">
                <a:solidFill>
                  <a:srgbClr val="0070C0"/>
                </a:solidFill>
              </a:rPr>
              <a:t>(Аптекарь.)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Кто одежду шьет нам на стужу и зной? </a:t>
            </a:r>
            <a:r>
              <a:rPr lang="ru-RU" dirty="0">
                <a:solidFill>
                  <a:srgbClr val="0070C0"/>
                </a:solidFill>
              </a:rPr>
              <a:t>(Портной.)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Кто ее продает, наконец? </a:t>
            </a:r>
            <a:r>
              <a:rPr lang="ru-RU" dirty="0">
                <a:solidFill>
                  <a:srgbClr val="0070C0"/>
                </a:solidFill>
              </a:rPr>
              <a:t>(Продавец.)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К нам приходит с письмом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Прямо в дом. Кто же он? </a:t>
            </a:r>
            <a:r>
              <a:rPr lang="ru-RU" dirty="0">
                <a:solidFill>
                  <a:srgbClr val="0070C0"/>
                </a:solidFill>
              </a:rPr>
              <a:t>(Почтальон.)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2-tub-ru.yandex.net/i?id=173698886-0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861048"/>
            <a:ext cx="1872208" cy="26642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b="1" i="1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«Добавь слово»</a:t>
            </a:r>
            <a:br>
              <a:rPr lang="ru-RU" b="1" i="1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35480"/>
            <a:ext cx="8136904" cy="3005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Оля проснулась и...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(стала умываться)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Коля оделся и...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(побежал гулять)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Он замерз и...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(пошел домой)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Стали они играть...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зайчиком)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Зайчик испугался... и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(побежал, спрятался</a:t>
            </a: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Девочка обиделась и... 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(ушла, </a:t>
            </a:r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заплакала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общее?»</a:t>
            </a:r>
            <a:r>
              <a:rPr lang="ru-RU" sz="5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5400" i="1" dirty="0">
                <a:solidFill>
                  <a:srgbClr val="FFFF00"/>
                </a:solidFill>
              </a:rPr>
              <a:t/>
            </a:r>
            <a:br>
              <a:rPr lang="ru-RU" sz="5400" i="1" dirty="0">
                <a:solidFill>
                  <a:srgbClr val="FFFF00"/>
                </a:solidFill>
              </a:rPr>
            </a:b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предметов: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огурец, помидор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(овощи); </a:t>
            </a:r>
            <a:b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ромашка, тюльпан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(цветы); </a:t>
            </a:r>
            <a:b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слон, собака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(животные).</a:t>
            </a: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трех предметов: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мяч, солнце, шар — ...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тарелка, ваза, чашка — ...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лист, трава, крокодил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...</a:t>
            </a:r>
          </a:p>
        </p:txBody>
      </p:sp>
      <p:pic>
        <p:nvPicPr>
          <p:cNvPr id="28674" name="Picture 2" descr="http://img01.chitalnya.ru/upload/281/24912727577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602506"/>
            <a:ext cx="3851920" cy="325549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45624" cy="1503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 smtClean="0">
                <a:solidFill>
                  <a:srgbClr val="7030A0"/>
                </a:solidFill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</a:rPr>
            </a:br>
            <a:r>
              <a:rPr lang="ru-RU" sz="5400" b="1" i="1" dirty="0">
                <a:solidFill>
                  <a:srgbClr val="7030A0"/>
                </a:solidFill>
              </a:rPr>
              <a:t/>
            </a:r>
            <a:br>
              <a:rPr lang="ru-RU" sz="5400" b="1" i="1" dirty="0">
                <a:solidFill>
                  <a:srgbClr val="7030A0"/>
                </a:solidFill>
              </a:rPr>
            </a:br>
            <a:r>
              <a:rPr lang="ru-RU" sz="5400" b="1" i="1" dirty="0" smtClean="0">
                <a:solidFill>
                  <a:srgbClr val="7030A0"/>
                </a:solidFill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</a:rPr>
            </a:br>
            <a:r>
              <a:rPr lang="ru-RU" sz="5400" b="1" i="1" dirty="0">
                <a:solidFill>
                  <a:srgbClr val="7030A0"/>
                </a:solidFill>
              </a:rPr>
              <a:t/>
            </a:r>
            <a:br>
              <a:rPr lang="ru-RU" sz="5400" b="1" i="1" dirty="0">
                <a:solidFill>
                  <a:srgbClr val="7030A0"/>
                </a:solidFill>
              </a:rPr>
            </a:br>
            <a:r>
              <a:rPr lang="ru-RU" sz="5400" b="1" i="1" dirty="0" smtClean="0">
                <a:solidFill>
                  <a:srgbClr val="7030A0"/>
                </a:solidFill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</a:rPr>
            </a:br>
            <a:r>
              <a:rPr lang="ru-RU" sz="5400" b="1" i="1" dirty="0">
                <a:solidFill>
                  <a:srgbClr val="7030A0"/>
                </a:solidFill>
              </a:rPr>
              <a:t/>
            </a:r>
            <a:br>
              <a:rPr lang="ru-RU" sz="5400" b="1" i="1" dirty="0">
                <a:solidFill>
                  <a:srgbClr val="7030A0"/>
                </a:solidFill>
              </a:rPr>
            </a:br>
            <a:r>
              <a:rPr lang="ru-RU" sz="5400" b="1" i="1" dirty="0" smtClean="0">
                <a:solidFill>
                  <a:srgbClr val="7030A0"/>
                </a:solidFill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</a:rPr>
            </a:br>
            <a:r>
              <a:rPr lang="ru-RU" sz="5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Скажи наоборот»</a:t>
            </a:r>
            <a:r>
              <a:rPr lang="ru-RU" sz="5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58175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Дедушка старый, а внук …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высокое, а куст …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Море глубокое, а ручеёк …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 широкая, а тропинка …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Перо легкое, а гиря …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Летом нужна летняя одежда, а зимой …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4675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464</TotalTime>
  <Words>1229</Words>
  <Application>Microsoft Office PowerPoint</Application>
  <PresentationFormat>Экран (4:3)</PresentationFormat>
  <Paragraphs>92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Поток</vt:lpstr>
      <vt:lpstr>Развитие связной речи у дошкольников.  Советы  родителям. </vt:lpstr>
      <vt:lpstr>Проблемы речи  детей дошкольного возраста:</vt:lpstr>
      <vt:lpstr>Как сделать общение занимательным?</vt:lpstr>
      <vt:lpstr>   </vt:lpstr>
      <vt:lpstr>Презентация PowerPoint</vt:lpstr>
      <vt:lpstr>«Профессии» </vt:lpstr>
      <vt:lpstr>«Добавь слово» </vt:lpstr>
      <vt:lpstr>«Что общее?»         </vt:lpstr>
      <vt:lpstr>       «Скажи наоборот» </vt:lpstr>
      <vt:lpstr>«Найди звук» </vt:lpstr>
      <vt:lpstr>«Какие бывают иголки» </vt:lpstr>
      <vt:lpstr>   </vt:lpstr>
      <vt:lpstr>Игры способствующие развитию связной речи детей</vt:lpstr>
      <vt:lpstr>Презентация PowerPoint</vt:lpstr>
      <vt:lpstr>Презентация PowerPoint</vt:lpstr>
      <vt:lpstr>Презентация PowerPoint</vt:lpstr>
      <vt:lpstr>       Вспомни случай</vt:lpstr>
      <vt:lpstr>                   Говорим по-разному. </vt:lpstr>
      <vt:lpstr>    Лучший друг.</vt:lpstr>
      <vt:lpstr>Рассказы по картинкам </vt:lpstr>
      <vt:lpstr>                       Составление рассказа о зиме. Зимой повсюду лежит снег. Деревья словно в белые шубки нарядились. Солнце светит, но не греет. Морозно! В домах топят печи. Люди зимой подкармливают птиц, заботятся о домашних животных. Детям нравятся зимние развлечения: катание на санках, лыжах, коньках, игры в хоккей, снежки. Очень любят дети лепить снеговиков, строить снежные крепости.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Истории из жизни </vt:lpstr>
      <vt:lpstr> Чем закончилось? </vt:lpstr>
      <vt:lpstr>Презентация PowerPoint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связной речи у дошкольников. Советы  родителям.</dc:title>
  <dc:creator>Galina</dc:creator>
  <cp:lastModifiedBy>user</cp:lastModifiedBy>
  <cp:revision>67</cp:revision>
  <dcterms:created xsi:type="dcterms:W3CDTF">2014-01-21T14:42:43Z</dcterms:created>
  <dcterms:modified xsi:type="dcterms:W3CDTF">2023-03-04T01:04:45Z</dcterms:modified>
</cp:coreProperties>
</file>